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300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70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71" r:id="rId25"/>
    <p:sldId id="272" r:id="rId26"/>
    <p:sldId id="273" r:id="rId27"/>
    <p:sldId id="274" r:id="rId28"/>
    <p:sldId id="275" r:id="rId29"/>
    <p:sldId id="285" r:id="rId30"/>
    <p:sldId id="297" r:id="rId31"/>
    <p:sldId id="286" r:id="rId32"/>
    <p:sldId id="287" r:id="rId33"/>
    <p:sldId id="267" r:id="rId34"/>
    <p:sldId id="268" r:id="rId35"/>
    <p:sldId id="288" r:id="rId36"/>
    <p:sldId id="289" r:id="rId37"/>
    <p:sldId id="290" r:id="rId38"/>
    <p:sldId id="291" r:id="rId39"/>
    <p:sldId id="292" r:id="rId40"/>
    <p:sldId id="293" r:id="rId41"/>
    <p:sldId id="298" r:id="rId42"/>
    <p:sldId id="294" r:id="rId43"/>
    <p:sldId id="295" r:id="rId44"/>
    <p:sldId id="296" r:id="rId4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40"/>
  </p:normalViewPr>
  <p:slideViewPr>
    <p:cSldViewPr snapToGrid="0">
      <p:cViewPr>
        <p:scale>
          <a:sx n="127" d="100"/>
          <a:sy n="127" d="100"/>
        </p:scale>
        <p:origin x="-60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34762-8294-8ED4-8410-6A556164F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78467-1219-2CEF-AA47-9B31B8CD4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11859-C65D-3D5B-68FB-798FD997A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75E9-4038-00C5-35F1-64D8D437B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37E22-CB0B-EFFF-845F-39A62EF4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83316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9778-A3BB-5DD5-5696-5136E7EA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41E5B-45DD-8A55-7C3B-DD301C944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133E6-67B3-3C4B-E710-F814C8434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03856-A76B-5172-4599-4789EFA9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620B0-D681-093E-E1AA-2E3053F23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5290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2A8203-B1D6-3DFD-4745-C6839E769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913E28-E87B-B4B3-E891-98171E4E0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E073A-7DFC-B7CA-BD16-652816C19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7603D-6EFE-C474-60E4-953DB4AA5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CA60D-4D37-A966-6D30-EC5794CA8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066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7F0A-7EC3-5B7C-8D6A-8422B99DA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66AB0-D125-5A80-A2EB-746504625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F89EE-3657-9CEF-F2FF-7B56FBE84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81C85-755D-CC02-0896-C19F820E3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7A291-0A09-88A4-DC04-AF43F4FB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16725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C87A2-3FD4-41D9-53CA-CCAA7D2A0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BA643-8F49-160F-1149-391FFF303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5714D-D9B5-6857-FC0D-F31534DE3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330CC-2B61-BC7D-D531-4A2825445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3C936-7119-6330-B250-F89FD99A6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062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20A5-42D2-001C-887E-10AD8EBAD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B629-821E-54D4-205A-42E62F1B1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5CF60-1965-1E94-6C23-56F27161C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72497-599B-AFFF-354A-2CDFD2C7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309EB-C20A-707F-574C-F6707015E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AB4E7-F052-E6BE-D693-2D628E9FE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67774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D343-1CD3-1712-FBF7-5ABF7710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D5D04-3B5A-B316-C31D-46CF8811E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AD5C-8077-97C2-D3A1-6A2689673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E2521-4C47-43A4-9C73-4AA2CBE93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C15A59-4C2C-4881-50B8-E09E8C9DD6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2998B-11F2-37D6-4371-26FD0244A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F5404F-ADAF-1046-99E2-B2C2D89A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4A92AA-CF9F-F65F-F13A-194B36E1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77362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C0193-5BC0-1E26-8FB0-2C5B7EDCF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9C2006-6669-A8FA-4FF0-4BB00A827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B9B73-742C-8EFE-3263-FFC4EBC2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8555-01B1-1398-AEAF-E31D648C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125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8A3380-8C02-213A-FA40-75D563031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79B660-FCA8-E679-648B-88A3A6A8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8095B-FC22-2340-F137-4D83D1AE0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755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D388-14D2-BA87-B52A-B10E1663D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1FF9E-7B03-9A18-AD4D-688EDC45D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35BFF-9817-3F80-35A3-6237E47CB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97394-9B3A-1CB0-5E27-88042384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D78DD-8BAE-4B66-8BD8-4A7E6C4A1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E59B5-9190-A1C2-3CFA-FE7C93EB5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3980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C0ED5-58F0-3725-6637-F3B7F79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D517A7-89C4-A560-1115-14AD86517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FC4D8-3060-1A0E-1DD6-4CD0C3B52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A1166-B1B2-D345-798D-BF3B3318C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A558B-720D-A7A2-5BD9-01B533502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9B423-BD49-4B28-7415-0885BCA2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04418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63BF16-D0CD-333E-A35C-CC575CEC3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E9B21-C397-768F-7A4A-F1113730A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85D5E-1CF6-5B4F-D993-7F78D183B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5C116-C835-E2F3-EC93-6874CE487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E99D9-A43C-0B82-1213-3B3858212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67631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1668DB-24D2-4F92-2A60-1C7995B59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79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a hill&#10;&#10;AI-generated content may be incorrect.">
            <a:extLst>
              <a:ext uri="{FF2B5EF4-FFF2-40B4-BE49-F238E27FC236}">
                <a16:creationId xmlns:a16="http://schemas.microsoft.com/office/drawing/2014/main" id="{6A581448-2C64-180B-41B4-E7A824926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17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4EBC5C-1F5D-EE43-9475-B4429A35F321}"/>
              </a:ext>
            </a:extLst>
          </p:cNvPr>
          <p:cNvSpPr/>
          <p:nvPr/>
        </p:nvSpPr>
        <p:spPr>
          <a:xfrm>
            <a:off x="3524250" y="0"/>
            <a:ext cx="5143500" cy="6858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77A1E7C-4FFB-AD11-C545-828521355F5B}"/>
              </a:ext>
            </a:extLst>
          </p:cNvPr>
          <p:cNvSpPr/>
          <p:nvPr/>
        </p:nvSpPr>
        <p:spPr>
          <a:xfrm>
            <a:off x="6096000" y="3617950"/>
            <a:ext cx="1362321" cy="87732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86208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jet plane taking off&#10;&#10;AI-generated content may be incorrect.">
            <a:extLst>
              <a:ext uri="{FF2B5EF4-FFF2-40B4-BE49-F238E27FC236}">
                <a16:creationId xmlns:a16="http://schemas.microsoft.com/office/drawing/2014/main" id="{0E303D9B-778A-A89A-6BBD-3C85B2B4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184" y="883539"/>
            <a:ext cx="7772400" cy="509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82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965866-3F8C-79B7-7013-4A43ADF579A0}"/>
              </a:ext>
            </a:extLst>
          </p:cNvPr>
          <p:cNvSpPr/>
          <p:nvPr/>
        </p:nvSpPr>
        <p:spPr>
          <a:xfrm>
            <a:off x="1769762" y="595870"/>
            <a:ext cx="7772400" cy="509092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9D4A0ED4-ED4A-55C4-257A-EAC6C44BDA05}"/>
              </a:ext>
            </a:extLst>
          </p:cNvPr>
          <p:cNvSpPr/>
          <p:nvPr/>
        </p:nvSpPr>
        <p:spPr>
          <a:xfrm>
            <a:off x="3954163" y="2199503"/>
            <a:ext cx="2623751" cy="2236573"/>
          </a:xfrm>
          <a:prstGeom prst="don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446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13932-C7D2-09A6-C30B-2F591F13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27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D85F57-2D3A-F636-AF87-39B3D1A605B6}"/>
              </a:ext>
            </a:extLst>
          </p:cNvPr>
          <p:cNvSpPr/>
          <p:nvPr/>
        </p:nvSpPr>
        <p:spPr>
          <a:xfrm>
            <a:off x="4167187" y="0"/>
            <a:ext cx="3857625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B3B6DF-1911-DC8D-BC77-BF89B96F100E}"/>
              </a:ext>
            </a:extLst>
          </p:cNvPr>
          <p:cNvSpPr/>
          <p:nvPr/>
        </p:nvSpPr>
        <p:spPr>
          <a:xfrm>
            <a:off x="4996247" y="0"/>
            <a:ext cx="2199503" cy="23107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76998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0B06C-0DFC-668C-3764-D0C89C98F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32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B7106E-455F-8897-91FA-47D7BF254C69}"/>
              </a:ext>
            </a:extLst>
          </p:cNvPr>
          <p:cNvSpPr/>
          <p:nvPr/>
        </p:nvSpPr>
        <p:spPr>
          <a:xfrm>
            <a:off x="3524250" y="0"/>
            <a:ext cx="51435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D8CFA296-3998-5AA4-6EAB-807DB44468EF}"/>
              </a:ext>
            </a:extLst>
          </p:cNvPr>
          <p:cNvSpPr/>
          <p:nvPr/>
        </p:nvSpPr>
        <p:spPr>
          <a:xfrm>
            <a:off x="4646141" y="2829697"/>
            <a:ext cx="1890583" cy="166816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77397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07064-B280-0A85-BCD0-FB95DFF3D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14300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62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7780E0-28EC-1F35-AF57-8EF76C43A886}"/>
              </a:ext>
            </a:extLst>
          </p:cNvPr>
          <p:cNvSpPr/>
          <p:nvPr/>
        </p:nvSpPr>
        <p:spPr>
          <a:xfrm>
            <a:off x="2032000" y="1143000"/>
            <a:ext cx="7772400" cy="43719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Heart 3">
            <a:extLst>
              <a:ext uri="{FF2B5EF4-FFF2-40B4-BE49-F238E27FC236}">
                <a16:creationId xmlns:a16="http://schemas.microsoft.com/office/drawing/2014/main" id="{2AB0F74E-DB0C-2C08-0115-078E3F36C37C}"/>
              </a:ext>
            </a:extLst>
          </p:cNvPr>
          <p:cNvSpPr/>
          <p:nvPr/>
        </p:nvSpPr>
        <p:spPr>
          <a:xfrm>
            <a:off x="5140411" y="2088292"/>
            <a:ext cx="1445740" cy="1340708"/>
          </a:xfrm>
          <a:prstGeom prst="hear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2097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DDE98B-48F6-74DB-6E81-44360DDA7828}"/>
              </a:ext>
            </a:extLst>
          </p:cNvPr>
          <p:cNvSpPr/>
          <p:nvPr/>
        </p:nvSpPr>
        <p:spPr>
          <a:xfrm>
            <a:off x="2844799" y="177799"/>
            <a:ext cx="6502399" cy="65023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B12DC-FB22-228A-F382-6289E291C6C6}"/>
              </a:ext>
            </a:extLst>
          </p:cNvPr>
          <p:cNvSpPr/>
          <p:nvPr/>
        </p:nvSpPr>
        <p:spPr>
          <a:xfrm>
            <a:off x="5152768" y="988541"/>
            <a:ext cx="1791729" cy="1804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88869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D58B06-61A7-D9FB-AF41-FC7C704A2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54" y="1075038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59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6F8EEE-D539-67D5-D3C6-3C992AF07A0D}"/>
              </a:ext>
            </a:extLst>
          </p:cNvPr>
          <p:cNvSpPr/>
          <p:nvPr/>
        </p:nvSpPr>
        <p:spPr>
          <a:xfrm>
            <a:off x="1865870" y="1025610"/>
            <a:ext cx="7772400" cy="43719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Chord 3">
            <a:extLst>
              <a:ext uri="{FF2B5EF4-FFF2-40B4-BE49-F238E27FC236}">
                <a16:creationId xmlns:a16="http://schemas.microsoft.com/office/drawing/2014/main" id="{D78DA37E-52DC-740D-BEF9-BC4AA36C20FB}"/>
              </a:ext>
            </a:extLst>
          </p:cNvPr>
          <p:cNvSpPr/>
          <p:nvPr/>
        </p:nvSpPr>
        <p:spPr>
          <a:xfrm>
            <a:off x="3496962" y="2038865"/>
            <a:ext cx="3052119" cy="2607276"/>
          </a:xfrm>
          <a:prstGeom prst="chor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4396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AFDCD0-170D-96D5-70F4-C56A8BE3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89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6A7F5C-D89C-B691-7385-3E4693511EA5}"/>
              </a:ext>
            </a:extLst>
          </p:cNvPr>
          <p:cNvSpPr/>
          <p:nvPr/>
        </p:nvSpPr>
        <p:spPr>
          <a:xfrm>
            <a:off x="3524250" y="0"/>
            <a:ext cx="51435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25C00-502A-0DDC-B5A1-EC82970365D5}"/>
              </a:ext>
            </a:extLst>
          </p:cNvPr>
          <p:cNvSpPr/>
          <p:nvPr/>
        </p:nvSpPr>
        <p:spPr>
          <a:xfrm>
            <a:off x="4893276" y="1408670"/>
            <a:ext cx="889686" cy="18040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16869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striped shirt&#10;&#10;AI-generated content may be incorrect.">
            <a:extLst>
              <a:ext uri="{FF2B5EF4-FFF2-40B4-BE49-F238E27FC236}">
                <a16:creationId xmlns:a16="http://schemas.microsoft.com/office/drawing/2014/main" id="{69153D4D-5E50-45C9-2EE4-0357A3573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24580" name="Picture 4" descr="בז' - חולצת פסים - FOX - TERMINAL X">
            <a:extLst>
              <a:ext uri="{FF2B5EF4-FFF2-40B4-BE49-F238E27FC236}">
                <a16:creationId xmlns:a16="http://schemas.microsoft.com/office/drawing/2014/main" id="{BF08E92B-5FC9-3DE8-CFB1-123AA59C2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305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C908E5-1BF7-C05A-7E77-5F8261FF1667}"/>
              </a:ext>
            </a:extLst>
          </p:cNvPr>
          <p:cNvSpPr/>
          <p:nvPr/>
        </p:nvSpPr>
        <p:spPr>
          <a:xfrm>
            <a:off x="3842951" y="0"/>
            <a:ext cx="4572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7B8DA4-F871-9884-A0DE-B8BC1B4BF046}"/>
              </a:ext>
            </a:extLst>
          </p:cNvPr>
          <p:cNvSpPr/>
          <p:nvPr/>
        </p:nvSpPr>
        <p:spPr>
          <a:xfrm>
            <a:off x="6128951" y="2415746"/>
            <a:ext cx="914400" cy="10132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61894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גדר PVC לבנה לחצר – דגם “מוטבע” קלה להתקנה ועמידה בשמש | מרזבית">
            <a:extLst>
              <a:ext uri="{FF2B5EF4-FFF2-40B4-BE49-F238E27FC236}">
                <a16:creationId xmlns:a16="http://schemas.microsoft.com/office/drawing/2014/main" id="{70C56969-CAA3-DF79-5CB2-9B2310F94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740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78D416-803C-9002-5FCE-CCCC962B5E55}"/>
              </a:ext>
            </a:extLst>
          </p:cNvPr>
          <p:cNvSpPr/>
          <p:nvPr/>
        </p:nvSpPr>
        <p:spPr>
          <a:xfrm>
            <a:off x="2667000" y="0"/>
            <a:ext cx="6858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C04BBCB1-264D-608E-A60C-9E402CFDDF55}"/>
              </a:ext>
            </a:extLst>
          </p:cNvPr>
          <p:cNvSpPr/>
          <p:nvPr/>
        </p:nvSpPr>
        <p:spPr>
          <a:xfrm>
            <a:off x="5659395" y="3793524"/>
            <a:ext cx="2631989" cy="16805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96515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lovepik_401288736 גרפיקה_תמונה חינם יד מחזיק תפוח">
            <a:extLst>
              <a:ext uri="{FF2B5EF4-FFF2-40B4-BE49-F238E27FC236}">
                <a16:creationId xmlns:a16="http://schemas.microsoft.com/office/drawing/2014/main" id="{6B29EB63-5355-18AF-501D-3F785C505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38" y="0"/>
            <a:ext cx="5775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940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607243F-0417-9FD8-00B8-118A0E30EAFD}"/>
              </a:ext>
            </a:extLst>
          </p:cNvPr>
          <p:cNvSpPr/>
          <p:nvPr/>
        </p:nvSpPr>
        <p:spPr>
          <a:xfrm>
            <a:off x="3208338" y="0"/>
            <a:ext cx="5775325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0FE3D2C-FF82-B360-379D-FC86B2314A78}"/>
              </a:ext>
            </a:extLst>
          </p:cNvPr>
          <p:cNvSpPr/>
          <p:nvPr/>
        </p:nvSpPr>
        <p:spPr>
          <a:xfrm>
            <a:off x="5523470" y="2230395"/>
            <a:ext cx="2446638" cy="2397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3265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1C331-0FF9-2A1C-C23D-E990F8CB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3945" y="1297460"/>
            <a:ext cx="5684108" cy="426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33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F264B-ECD2-C5EF-7840-16D88F134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F40C0DE-BBAB-087D-5404-2C3E1D607BA9}"/>
              </a:ext>
            </a:extLst>
          </p:cNvPr>
          <p:cNvSpPr/>
          <p:nvPr/>
        </p:nvSpPr>
        <p:spPr>
          <a:xfrm>
            <a:off x="3208338" y="0"/>
            <a:ext cx="5775325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E70475B-1E49-9E28-BFBD-ECF889CCD899}"/>
              </a:ext>
            </a:extLst>
          </p:cNvPr>
          <p:cNvSpPr/>
          <p:nvPr/>
        </p:nvSpPr>
        <p:spPr>
          <a:xfrm>
            <a:off x="5523470" y="2230395"/>
            <a:ext cx="2446638" cy="239721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61199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9A4C9A-64D6-7196-77EC-88A14999B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1263650"/>
            <a:ext cx="46101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77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A888BC-1A01-1B72-27F4-6360F6248C46}"/>
              </a:ext>
            </a:extLst>
          </p:cNvPr>
          <p:cNvSpPr/>
          <p:nvPr/>
        </p:nvSpPr>
        <p:spPr>
          <a:xfrm>
            <a:off x="3790950" y="1263650"/>
            <a:ext cx="4610100" cy="43307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39D96B-2AF6-C291-01FA-5FC8705C2D73}"/>
              </a:ext>
            </a:extLst>
          </p:cNvPr>
          <p:cNvSpPr/>
          <p:nvPr/>
        </p:nvSpPr>
        <p:spPr>
          <a:xfrm>
            <a:off x="5585254" y="1482811"/>
            <a:ext cx="1186249" cy="40035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51412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דשא בופלו ננסי: דשא עמיד לתנאים קשים | טי.אר.אף טרופ שיווק">
            <a:extLst>
              <a:ext uri="{FF2B5EF4-FFF2-40B4-BE49-F238E27FC236}">
                <a16:creationId xmlns:a16="http://schemas.microsoft.com/office/drawing/2014/main" id="{C1FD2C97-076A-7657-BF8F-AC944324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6100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D717B1-4232-BF26-5EE4-831731AB7235}"/>
              </a:ext>
            </a:extLst>
          </p:cNvPr>
          <p:cNvSpPr/>
          <p:nvPr/>
        </p:nvSpPr>
        <p:spPr>
          <a:xfrm>
            <a:off x="1524000" y="-1"/>
            <a:ext cx="9144000" cy="68580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12FB291-66BA-9E20-21B6-89C5F7293B03}"/>
              </a:ext>
            </a:extLst>
          </p:cNvPr>
          <p:cNvSpPr/>
          <p:nvPr/>
        </p:nvSpPr>
        <p:spPr>
          <a:xfrm>
            <a:off x="3632886" y="988541"/>
            <a:ext cx="2463114" cy="24404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07149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Mirror - Wikipedia">
            <a:extLst>
              <a:ext uri="{FF2B5EF4-FFF2-40B4-BE49-F238E27FC236}">
                <a16:creationId xmlns:a16="http://schemas.microsoft.com/office/drawing/2014/main" id="{FB8B0B58-852F-ABC0-E8FE-87648117E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1797050"/>
            <a:ext cx="31750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08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CE0DED-B7A7-349C-B710-E891E53808DC}"/>
              </a:ext>
            </a:extLst>
          </p:cNvPr>
          <p:cNvSpPr/>
          <p:nvPr/>
        </p:nvSpPr>
        <p:spPr>
          <a:xfrm>
            <a:off x="4508500" y="1797050"/>
            <a:ext cx="3175000" cy="326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8FCE80-C640-DB18-33FC-D9A6C4348858}"/>
              </a:ext>
            </a:extLst>
          </p:cNvPr>
          <p:cNvSpPr/>
          <p:nvPr/>
        </p:nvSpPr>
        <p:spPr>
          <a:xfrm>
            <a:off x="4905632" y="3583459"/>
            <a:ext cx="827903" cy="1408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78086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כוס (כלי) – ויקיפדיה">
            <a:extLst>
              <a:ext uri="{FF2B5EF4-FFF2-40B4-BE49-F238E27FC236}">
                <a16:creationId xmlns:a16="http://schemas.microsoft.com/office/drawing/2014/main" id="{5D5D90A0-A2DB-D1A2-A719-70A6ADB23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1314450"/>
            <a:ext cx="31750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698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57C7E7-DC78-C8D1-E651-9EC74007752B}"/>
              </a:ext>
            </a:extLst>
          </p:cNvPr>
          <p:cNvSpPr/>
          <p:nvPr/>
        </p:nvSpPr>
        <p:spPr>
          <a:xfrm>
            <a:off x="4508500" y="1314450"/>
            <a:ext cx="3175000" cy="42291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8042FE8-1097-5E34-7E81-3AE50E5741D9}"/>
              </a:ext>
            </a:extLst>
          </p:cNvPr>
          <p:cNvSpPr/>
          <p:nvPr/>
        </p:nvSpPr>
        <p:spPr>
          <a:xfrm>
            <a:off x="5844746" y="3429000"/>
            <a:ext cx="617838" cy="5869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51532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edroom with a bed and a desk&#10;&#10;AI-generated content may be incorrect.">
            <a:extLst>
              <a:ext uri="{FF2B5EF4-FFF2-40B4-BE49-F238E27FC236}">
                <a16:creationId xmlns:a16="http://schemas.microsoft.com/office/drawing/2014/main" id="{60124B23-CBE2-DB10-57B9-615BA51B1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66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233782-8BCE-75C0-4D60-210CBF333CC9}"/>
              </a:ext>
            </a:extLst>
          </p:cNvPr>
          <p:cNvSpPr/>
          <p:nvPr/>
        </p:nvSpPr>
        <p:spPr>
          <a:xfrm>
            <a:off x="3964458" y="586946"/>
            <a:ext cx="4263082" cy="5684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98A019A3-E654-D03D-97D6-78949D496CA0}"/>
              </a:ext>
            </a:extLst>
          </p:cNvPr>
          <p:cNvSpPr/>
          <p:nvPr/>
        </p:nvSpPr>
        <p:spPr>
          <a:xfrm>
            <a:off x="4337223" y="2903838"/>
            <a:ext cx="2100648" cy="2100649"/>
          </a:xfrm>
          <a:prstGeom prst="blockArc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475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23063A-39E1-A58E-19AA-6953A1F44ED3}"/>
              </a:ext>
            </a:extLst>
          </p:cNvPr>
          <p:cNvSpPr/>
          <p:nvPr/>
        </p:nvSpPr>
        <p:spPr>
          <a:xfrm>
            <a:off x="3524250" y="0"/>
            <a:ext cx="5143500" cy="69333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53425557-1DAF-094E-5267-107CDD6A6492}"/>
              </a:ext>
            </a:extLst>
          </p:cNvPr>
          <p:cNvSpPr/>
          <p:nvPr/>
        </p:nvSpPr>
        <p:spPr>
          <a:xfrm>
            <a:off x="5044272" y="2743200"/>
            <a:ext cx="3165231" cy="3064747"/>
          </a:xfrm>
          <a:prstGeom prst="star5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54542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63D07-5FDD-8155-88E6-7F7E19197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7832A32-4564-71D7-4DF4-6CB4701DB3C3}"/>
              </a:ext>
            </a:extLst>
          </p:cNvPr>
          <p:cNvSpPr/>
          <p:nvPr/>
        </p:nvSpPr>
        <p:spPr>
          <a:xfrm>
            <a:off x="3524250" y="0"/>
            <a:ext cx="5143500" cy="6933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5-Point Star 3">
            <a:extLst>
              <a:ext uri="{FF2B5EF4-FFF2-40B4-BE49-F238E27FC236}">
                <a16:creationId xmlns:a16="http://schemas.microsoft.com/office/drawing/2014/main" id="{B28CDE93-FA34-18EC-1932-ADBAD01716D3}"/>
              </a:ext>
            </a:extLst>
          </p:cNvPr>
          <p:cNvSpPr/>
          <p:nvPr/>
        </p:nvSpPr>
        <p:spPr>
          <a:xfrm>
            <a:off x="5044272" y="2743200"/>
            <a:ext cx="3165231" cy="3064747"/>
          </a:xfrm>
          <a:prstGeom prst="star5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270800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887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653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69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CA6B8-82EE-C1B2-DB3D-4BB7A66C0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3534FDA-AFCB-A0BC-576E-465D0C9819CE}"/>
              </a:ext>
            </a:extLst>
          </p:cNvPr>
          <p:cNvSpPr/>
          <p:nvPr/>
        </p:nvSpPr>
        <p:spPr>
          <a:xfrm>
            <a:off x="3964458" y="586946"/>
            <a:ext cx="4263082" cy="56841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23FC11C7-E7FC-EEBB-B3C0-FE79441A92C0}"/>
              </a:ext>
            </a:extLst>
          </p:cNvPr>
          <p:cNvSpPr/>
          <p:nvPr/>
        </p:nvSpPr>
        <p:spPr>
          <a:xfrm>
            <a:off x="4337223" y="2903838"/>
            <a:ext cx="2100648" cy="2100649"/>
          </a:xfrm>
          <a:prstGeom prst="blockArc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376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a child&#10;&#10;AI-generated content may be incorrect.">
            <a:extLst>
              <a:ext uri="{FF2B5EF4-FFF2-40B4-BE49-F238E27FC236}">
                <a16:creationId xmlns:a16="http://schemas.microsoft.com/office/drawing/2014/main" id="{91A817E3-3817-C6C2-A3C6-87FECC19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7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3DA632-6A4C-A8F5-930D-1C9DCECF5C14}"/>
              </a:ext>
            </a:extLst>
          </p:cNvPr>
          <p:cNvSpPr/>
          <p:nvPr/>
        </p:nvSpPr>
        <p:spPr>
          <a:xfrm>
            <a:off x="3524250" y="0"/>
            <a:ext cx="51435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4" name="Pie 3">
            <a:extLst>
              <a:ext uri="{FF2B5EF4-FFF2-40B4-BE49-F238E27FC236}">
                <a16:creationId xmlns:a16="http://schemas.microsoft.com/office/drawing/2014/main" id="{982D48D4-E93E-900A-245B-3E0A326EF416}"/>
              </a:ext>
            </a:extLst>
          </p:cNvPr>
          <p:cNvSpPr/>
          <p:nvPr/>
        </p:nvSpPr>
        <p:spPr>
          <a:xfrm>
            <a:off x="5647037" y="1445740"/>
            <a:ext cx="2137719" cy="2755557"/>
          </a:xfrm>
          <a:prstGeom prst="pi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45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city&#10;&#10;AI-generated content may be incorrect.">
            <a:extLst>
              <a:ext uri="{FF2B5EF4-FFF2-40B4-BE49-F238E27FC236}">
                <a16:creationId xmlns:a16="http://schemas.microsoft.com/office/drawing/2014/main" id="{A3AB8087-A2C1-A1D7-5568-6EC15530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87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4287E9-63CE-B943-EAFB-CFE8F61EA5E2}"/>
              </a:ext>
            </a:extLst>
          </p:cNvPr>
          <p:cNvSpPr/>
          <p:nvPr/>
        </p:nvSpPr>
        <p:spPr>
          <a:xfrm>
            <a:off x="3524250" y="0"/>
            <a:ext cx="51435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Heart 3">
            <a:extLst>
              <a:ext uri="{FF2B5EF4-FFF2-40B4-BE49-F238E27FC236}">
                <a16:creationId xmlns:a16="http://schemas.microsoft.com/office/drawing/2014/main" id="{2B77AB60-7069-E2E0-BD63-B6C6D8E81F91}"/>
              </a:ext>
            </a:extLst>
          </p:cNvPr>
          <p:cNvSpPr/>
          <p:nvPr/>
        </p:nvSpPr>
        <p:spPr>
          <a:xfrm>
            <a:off x="4312508" y="2508422"/>
            <a:ext cx="2162433" cy="2298356"/>
          </a:xfrm>
          <a:prstGeom prst="hear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58003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4113</TotalTime>
  <Words>0</Words>
  <Application>Microsoft Macintosh PowerPoint</Application>
  <PresentationFormat>Widescreen</PresentationFormat>
  <Paragraphs>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Maya Deshe</dc:creator>
  <cp:lastModifiedBy>Maya Deshe</cp:lastModifiedBy>
  <cp:revision>2</cp:revision>
  <dcterms:created xsi:type="dcterms:W3CDTF">2026-02-20T11:39:41Z</dcterms:created>
  <dcterms:modified xsi:type="dcterms:W3CDTF">2026-02-23T08:12:52Z</dcterms:modified>
</cp:coreProperties>
</file>